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d33ec2a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d33ec2a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d33ec2a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d33ec2a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d33ec2a1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d33ec2a1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33ec2a1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d33ec2a1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390cc5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d390cc5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d33ec2a1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d33ec2a1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d33ec2a1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d33ec2a1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rcticasolar.com/product/1500_series_datasheet_v2.pdf" TargetMode="External"/><Relationship Id="rId4" Type="http://schemas.openxmlformats.org/officeDocument/2006/relationships/hyperlink" Target="https://static1.squarespace.com/static/5272dc2ce4b0793e8f87f40d/t/528cc5cfe4b06e6e83ebe65d/1384957391688/1500GS_Specs.pdf" TargetMode="External"/><Relationship Id="rId5" Type="http://schemas.openxmlformats.org/officeDocument/2006/relationships/hyperlink" Target="https://static1.squarespace.com/static/5272dc2ce4b0793e8f87f40d/t/528cc5cfe4b06e6e83ebe65d/1384957391688/1500GS_Specs.pdf" TargetMode="External"/><Relationship Id="rId6" Type="http://schemas.openxmlformats.org/officeDocument/2006/relationships/hyperlink" Target="https://static1.squarespace.com/static/5272dc2ce4b0793e8f87f40d/t/528cc5cfe4b06e6e83ebe65d/1384957391688/1500GS_Specs.pdf" TargetMode="External"/><Relationship Id="rId7" Type="http://schemas.openxmlformats.org/officeDocument/2006/relationships/hyperlink" Target="https://static1.squarespace.com/static/5272dc2ce4b0793e8f87f40d/t/528cc5cfe4b06e6e83ebe65d/1384957391688/1500GS_Specs.pdf" TargetMode="External"/><Relationship Id="rId8" Type="http://schemas.openxmlformats.org/officeDocument/2006/relationships/hyperlink" Target="https://static1.squarespace.com/static/5272dc2ce4b0793e8f87f40d/t/528cc5cfe4b06e6e83ebe65d/1384957391688/1500GS_Spec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Background, Customer Needs &amp; Engineering Requirements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52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Team </a:t>
            </a:r>
            <a:r>
              <a:rPr lang="en" sz="1800"/>
              <a:t>Red Feather: Nathan Fisher, Leann Hernandez, &amp; Trevor Scott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50" y="3022125"/>
            <a:ext cx="2618749" cy="12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75" y="2689325"/>
            <a:ext cx="1941450" cy="19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Red Feather Development Group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 Feather is a non-profit organization, develops sustainable solutions for the housing needs of the Navajo and Hopi Tribes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repair and renovate homes for members of the Native American community.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organize professionals, volunteers, and materials to address the needs of the Native American community.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550" y="3150050"/>
            <a:ext cx="4782900" cy="1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152800" y="4764100"/>
            <a:ext cx="48477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1: Red Feather volunteers building straw homes [1].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Solar Heater Project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Navajo Generating Station (coal power plant) closed in November of 2019.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Residents of the local reservation were receiving coal for highly discounted prices prior to the power plant closing.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coal was being burned to heat local residents’ homes, along with wood.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price of coal has since increased greatly now that the power plant has closed.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Burning coal in your home poses respiratory health risks.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forms of heat (i.e. space heaters) are not practical due to high risk of fires.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heaters are renewable and inexpensive long term.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Needs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cost; cheapest commercial option is $750.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to heat an entire home.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scalable for different size homes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to be built with standard power tools and welding equipment.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weight, needs to be installable by 2 people.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durable.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noise level.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Wall or roof mountable.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heat storage capability.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125150" y="33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QFD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225200"/>
            <a:ext cx="2023903" cy="46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800" y="3213675"/>
            <a:ext cx="1208425" cy="16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31842" r="0" t="0"/>
          <a:stretch/>
        </p:blipFill>
        <p:spPr>
          <a:xfrm>
            <a:off x="1256981" y="339575"/>
            <a:ext cx="4142968" cy="4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3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045875"/>
            <a:ext cx="1540500" cy="1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Artica 1500 Series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$750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1500W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782500" y="1045875"/>
            <a:ext cx="2172000" cy="1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Solar Home 1500GS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$1800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6000W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875" y="2809400"/>
            <a:ext cx="3112125" cy="23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36612"/>
            <a:ext cx="3548082" cy="22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3376" y="2665013"/>
            <a:ext cx="1853200" cy="24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971575" y="1139175"/>
            <a:ext cx="1853100" cy="1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Capstone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$950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5000 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Requirements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no more than $750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 at least 1500 W of heat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heat for at least 2 hours past sunset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weigh under 45 kg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 at least 20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Noise level under 40 dBa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install time must be under 3 hours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[1]	Red Feather Development Group, 2019. [Online]. Available: redfeather.org. [Accessed: 2 February </a:t>
            </a:r>
            <a:br>
              <a:rPr lang="en" sz="1400"/>
            </a:br>
            <a:r>
              <a:rPr lang="en" sz="1400"/>
              <a:t>	2020].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[2]	</a:t>
            </a:r>
            <a:r>
              <a:rPr i="1" lang="en" sz="1400"/>
              <a:t>Arctica Solar Fully Integrated Solar Air Heater - 1500 Series</a:t>
            </a:r>
            <a:r>
              <a:rPr lang="en" sz="1400"/>
              <a:t>. Arctica Solar, 2019. [Online]. Available:</a:t>
            </a:r>
            <a:br>
              <a:rPr lang="en" sz="1400"/>
            </a:br>
            <a:r>
              <a:rPr lang="en" sz="1400"/>
              <a:t>	</a:t>
            </a:r>
            <a:r>
              <a:rPr lang="en" sz="1400">
                <a:uFill>
                  <a:noFill/>
                </a:uFill>
                <a:hlinkClick r:id="rId3"/>
              </a:rPr>
              <a:t>http://www.arcticasolar.com/product/1500_series_datasheet_v2.pdf</a:t>
            </a:r>
            <a:r>
              <a:rPr lang="en" sz="1400"/>
              <a:t>. [Accessed: 2 February 2020]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[3]	</a:t>
            </a:r>
            <a:r>
              <a:rPr i="1" lang="en" sz="1400"/>
              <a:t>SolarSheat 1500GS</a:t>
            </a:r>
            <a:r>
              <a:rPr lang="en" sz="1400"/>
              <a:t>. Your Solar Home Inc. 2019. [Online]. Available:</a:t>
            </a:r>
            <a:r>
              <a:rPr lang="en" sz="1400">
                <a:uFill>
                  <a:noFill/>
                </a:uFill>
                <a:hlinkClick r:id="rId4"/>
              </a:rPr>
              <a:t>https://static1.squarespace. </a:t>
            </a:r>
            <a:br>
              <a:rPr lang="en" sz="1400">
                <a:uFill>
                  <a:noFill/>
                </a:uFill>
                <a:hlinkClick r:id="rId5"/>
              </a:rPr>
            </a:br>
            <a:r>
              <a:rPr lang="en" sz="1400">
                <a:uFill>
                  <a:noFill/>
                </a:uFill>
                <a:hlinkClick r:id="rId6"/>
              </a:rPr>
              <a:t>	com/static/5272dc2ce4b0793e8f87f40d/t/528cc5cfe4b06e6e83ebe65d/1384957391688/1500GS_S</a:t>
            </a:r>
            <a:br>
              <a:rPr lang="en" sz="1400">
                <a:uFill>
                  <a:noFill/>
                </a:uFill>
                <a:hlinkClick r:id="rId7"/>
              </a:rPr>
            </a:br>
            <a:r>
              <a:rPr lang="en" sz="1400">
                <a:uFill>
                  <a:noFill/>
                </a:uFill>
                <a:hlinkClick r:id="rId8"/>
              </a:rPr>
              <a:t>	pecs.pdf</a:t>
            </a:r>
            <a:r>
              <a:rPr lang="en" sz="1400"/>
              <a:t>. </a:t>
            </a:r>
            <a:r>
              <a:rPr lang="en" sz="1400"/>
              <a:t>[Accessed: 2 February 2020].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[4]	</a:t>
            </a:r>
            <a:r>
              <a:rPr i="1" lang="en" sz="1400"/>
              <a:t>Red Feather Thermal Energy for Homes</a:t>
            </a:r>
            <a:r>
              <a:rPr lang="en" sz="1400"/>
              <a:t>. Northern Arizona University College of Engineering, </a:t>
            </a:r>
            <a:br>
              <a:rPr lang="en" sz="1400"/>
            </a:br>
            <a:r>
              <a:rPr lang="en" sz="1400"/>
              <a:t>	Informatics, and Applied Sciences, 2019. [Online]. Available:</a:t>
            </a:r>
            <a:br>
              <a:rPr lang="en" sz="1400"/>
            </a:br>
            <a:r>
              <a:rPr lang="en" sz="1400"/>
              <a:t>	https://www.cefns.nau.edu/capstone/projects/ME/2019/19S1_RedFeather/files/Final%20Poster.pdf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